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6"/>
  </p:notesMasterIdLst>
  <p:sldIdLst>
    <p:sldId id="410" r:id="rId2"/>
    <p:sldId id="390" r:id="rId3"/>
    <p:sldId id="391" r:id="rId4"/>
    <p:sldId id="398" r:id="rId5"/>
    <p:sldId id="404" r:id="rId6"/>
    <p:sldId id="402" r:id="rId7"/>
    <p:sldId id="368" r:id="rId8"/>
    <p:sldId id="407" r:id="rId9"/>
    <p:sldId id="408" r:id="rId10"/>
    <p:sldId id="406" r:id="rId11"/>
    <p:sldId id="409" r:id="rId12"/>
    <p:sldId id="405" r:id="rId13"/>
    <p:sldId id="411" r:id="rId14"/>
    <p:sldId id="367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DED9"/>
    <a:srgbClr val="D17C69"/>
    <a:srgbClr val="DA9100"/>
    <a:srgbClr val="996600"/>
    <a:srgbClr val="DD9D8E"/>
    <a:srgbClr val="E8BD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EA8007-6141-4A2D-981E-182C954AE537}" v="10" dt="2025-08-08T18:36:03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le França" userId="35400d3154c8c2df" providerId="LiveId" clId="{EDEA8007-6141-4A2D-981E-182C954AE537}"/>
    <pc:docChg chg="undo custSel addSld delSld modSld sldOrd">
      <pc:chgData name="Katiele França" userId="35400d3154c8c2df" providerId="LiveId" clId="{EDEA8007-6141-4A2D-981E-182C954AE537}" dt="2025-08-08T18:36:05.972" v="143" actId="26606"/>
      <pc:docMkLst>
        <pc:docMk/>
      </pc:docMkLst>
      <pc:sldChg chg="modSp mod">
        <pc:chgData name="Katiele França" userId="35400d3154c8c2df" providerId="LiveId" clId="{EDEA8007-6141-4A2D-981E-182C954AE537}" dt="2025-08-08T18:28:04.362" v="51" actId="2711"/>
        <pc:sldMkLst>
          <pc:docMk/>
          <pc:sldMk cId="3628886023" sldId="258"/>
        </pc:sldMkLst>
        <pc:spChg chg="mod">
          <ac:chgData name="Katiele França" userId="35400d3154c8c2df" providerId="LiveId" clId="{EDEA8007-6141-4A2D-981E-182C954AE537}" dt="2025-08-08T18:28:04.362" v="51" actId="2711"/>
          <ac:spMkLst>
            <pc:docMk/>
            <pc:sldMk cId="3628886023" sldId="258"/>
            <ac:spMk id="2" creationId="{5EC79628-490A-D725-A2C6-F829D20B73CC}"/>
          </ac:spMkLst>
        </pc:spChg>
      </pc:sldChg>
      <pc:sldChg chg="addSp delSp modSp mod">
        <pc:chgData name="Katiele França" userId="35400d3154c8c2df" providerId="LiveId" clId="{EDEA8007-6141-4A2D-981E-182C954AE537}" dt="2025-08-08T18:27:50.995" v="50" actId="2711"/>
        <pc:sldMkLst>
          <pc:docMk/>
          <pc:sldMk cId="2008484451" sldId="262"/>
        </pc:sldMkLst>
        <pc:spChg chg="mod">
          <ac:chgData name="Katiele França" userId="35400d3154c8c2df" providerId="LiveId" clId="{EDEA8007-6141-4A2D-981E-182C954AE537}" dt="2025-08-08T18:27:50.995" v="50" actId="2711"/>
          <ac:spMkLst>
            <pc:docMk/>
            <pc:sldMk cId="2008484451" sldId="262"/>
            <ac:spMk id="2" creationId="{00000000-0000-0000-0000-000000000000}"/>
          </ac:spMkLst>
        </pc:spChg>
        <pc:spChg chg="mod">
          <ac:chgData name="Katiele França" userId="35400d3154c8c2df" providerId="LiveId" clId="{EDEA8007-6141-4A2D-981E-182C954AE537}" dt="2025-08-08T18:27:36.026" v="47" actId="2711"/>
          <ac:spMkLst>
            <pc:docMk/>
            <pc:sldMk cId="2008484451" sldId="262"/>
            <ac:spMk id="4" creationId="{00000000-0000-0000-0000-000000000000}"/>
          </ac:spMkLst>
        </pc:spChg>
        <pc:spChg chg="mod">
          <ac:chgData name="Katiele França" userId="35400d3154c8c2df" providerId="LiveId" clId="{EDEA8007-6141-4A2D-981E-182C954AE537}" dt="2025-08-08T18:27:29.025" v="46" actId="2711"/>
          <ac:spMkLst>
            <pc:docMk/>
            <pc:sldMk cId="2008484451" sldId="262"/>
            <ac:spMk id="5" creationId="{00000000-0000-0000-0000-000000000000}"/>
          </ac:spMkLst>
        </pc:spChg>
        <pc:spChg chg="mod">
          <ac:chgData name="Katiele França" userId="35400d3154c8c2df" providerId="LiveId" clId="{EDEA8007-6141-4A2D-981E-182C954AE537}" dt="2025-08-08T18:27:43.976" v="49" actId="2711"/>
          <ac:spMkLst>
            <pc:docMk/>
            <pc:sldMk cId="2008484451" sldId="262"/>
            <ac:spMk id="8" creationId="{00000000-0000-0000-0000-000000000000}"/>
          </ac:spMkLst>
        </pc:spChg>
        <pc:picChg chg="add del mod">
          <ac:chgData name="Katiele França" userId="35400d3154c8c2df" providerId="LiveId" clId="{EDEA8007-6141-4A2D-981E-182C954AE537}" dt="2025-08-08T18:26:55.094" v="44" actId="478"/>
          <ac:picMkLst>
            <pc:docMk/>
            <pc:sldMk cId="2008484451" sldId="262"/>
            <ac:picMk id="6" creationId="{5E3AB763-D02D-DE86-510E-9F142F507907}"/>
          </ac:picMkLst>
        </pc:picChg>
        <pc:picChg chg="mod">
          <ac:chgData name="Katiele França" userId="35400d3154c8c2df" providerId="LiveId" clId="{EDEA8007-6141-4A2D-981E-182C954AE537}" dt="2025-08-08T18:26:56.384" v="45" actId="1076"/>
          <ac:picMkLst>
            <pc:docMk/>
            <pc:sldMk cId="2008484451" sldId="262"/>
            <ac:picMk id="7" creationId="{961D0891-EF07-B297-724A-7A7A4698E504}"/>
          </ac:picMkLst>
        </pc:picChg>
      </pc:sldChg>
      <pc:sldChg chg="addSp delSp modSp mod setBg">
        <pc:chgData name="Katiele França" userId="35400d3154c8c2df" providerId="LiveId" clId="{EDEA8007-6141-4A2D-981E-182C954AE537}" dt="2025-08-08T18:26:52.971" v="43" actId="478"/>
        <pc:sldMkLst>
          <pc:docMk/>
          <pc:sldMk cId="1487775448" sldId="265"/>
        </pc:sldMkLst>
        <pc:spChg chg="mod ord">
          <ac:chgData name="Katiele França" userId="35400d3154c8c2df" providerId="LiveId" clId="{EDEA8007-6141-4A2D-981E-182C954AE537}" dt="2025-08-08T18:26:40.041" v="40" actId="26606"/>
          <ac:spMkLst>
            <pc:docMk/>
            <pc:sldMk cId="1487775448" sldId="265"/>
            <ac:spMk id="2" creationId="{00000000-0000-0000-0000-000000000000}"/>
          </ac:spMkLst>
        </pc:spChg>
        <pc:spChg chg="mod">
          <ac:chgData name="Katiele França" userId="35400d3154c8c2df" providerId="LiveId" clId="{EDEA8007-6141-4A2D-981E-182C954AE537}" dt="2025-08-08T18:26:40.041" v="40" actId="26606"/>
          <ac:spMkLst>
            <pc:docMk/>
            <pc:sldMk cId="1487775448" sldId="265"/>
            <ac:spMk id="3" creationId="{00000000-0000-0000-0000-000000000000}"/>
          </ac:spMkLst>
        </pc:spChg>
        <pc:spChg chg="add">
          <ac:chgData name="Katiele França" userId="35400d3154c8c2df" providerId="LiveId" clId="{EDEA8007-6141-4A2D-981E-182C954AE537}" dt="2025-08-08T18:26:40.041" v="40" actId="26606"/>
          <ac:spMkLst>
            <pc:docMk/>
            <pc:sldMk cId="1487775448" sldId="265"/>
            <ac:spMk id="9" creationId="{907EF6B7-1338-4443-8C46-6A318D952DFD}"/>
          </ac:spMkLst>
        </pc:spChg>
        <pc:spChg chg="add">
          <ac:chgData name="Katiele França" userId="35400d3154c8c2df" providerId="LiveId" clId="{EDEA8007-6141-4A2D-981E-182C954AE537}" dt="2025-08-08T18:26:40.041" v="40" actId="26606"/>
          <ac:spMkLst>
            <pc:docMk/>
            <pc:sldMk cId="1487775448" sldId="265"/>
            <ac:spMk id="11" creationId="{DAAE4CDD-124C-4DCF-9584-B6033B545DD5}"/>
          </ac:spMkLst>
        </pc:spChg>
        <pc:spChg chg="add">
          <ac:chgData name="Katiele França" userId="35400d3154c8c2df" providerId="LiveId" clId="{EDEA8007-6141-4A2D-981E-182C954AE537}" dt="2025-08-08T18:26:40.041" v="40" actId="26606"/>
          <ac:spMkLst>
            <pc:docMk/>
            <pc:sldMk cId="1487775448" sldId="265"/>
            <ac:spMk id="13" creationId="{081E4A58-353D-44AE-B2FC-2A74E2E400F7}"/>
          </ac:spMkLst>
        </pc:spChg>
        <pc:picChg chg="add del mod">
          <ac:chgData name="Katiele França" userId="35400d3154c8c2df" providerId="LiveId" clId="{EDEA8007-6141-4A2D-981E-182C954AE537}" dt="2025-08-08T18:26:52.971" v="43" actId="478"/>
          <ac:picMkLst>
            <pc:docMk/>
            <pc:sldMk cId="1487775448" sldId="265"/>
            <ac:picMk id="4" creationId="{2326969C-8D8B-BCB1-2FB4-7F82538C8877}"/>
          </ac:picMkLst>
        </pc:picChg>
      </pc:sldChg>
      <pc:sldChg chg="modSp mod">
        <pc:chgData name="Katiele França" userId="35400d3154c8c2df" providerId="LiveId" clId="{EDEA8007-6141-4A2D-981E-182C954AE537}" dt="2025-08-08T18:28:32.005" v="57" actId="2711"/>
        <pc:sldMkLst>
          <pc:docMk/>
          <pc:sldMk cId="1323222797" sldId="305"/>
        </pc:sldMkLst>
        <pc:spChg chg="mod">
          <ac:chgData name="Katiele França" userId="35400d3154c8c2df" providerId="LiveId" clId="{EDEA8007-6141-4A2D-981E-182C954AE537}" dt="2025-08-08T18:28:32.005" v="57" actId="2711"/>
          <ac:spMkLst>
            <pc:docMk/>
            <pc:sldMk cId="1323222797" sldId="305"/>
            <ac:spMk id="7" creationId="{122AFD32-F493-3E4F-4956-F530D629D525}"/>
          </ac:spMkLst>
        </pc:spChg>
        <pc:spChg chg="mod">
          <ac:chgData name="Katiele França" userId="35400d3154c8c2df" providerId="LiveId" clId="{EDEA8007-6141-4A2D-981E-182C954AE537}" dt="2025-08-08T18:28:25.401" v="56" actId="2711"/>
          <ac:spMkLst>
            <pc:docMk/>
            <pc:sldMk cId="1323222797" sldId="305"/>
            <ac:spMk id="8" creationId="{00FAD7EA-1248-D80B-EFED-62036D7594AC}"/>
          </ac:spMkLst>
        </pc:spChg>
      </pc:sldChg>
      <pc:sldChg chg="modSp mod">
        <pc:chgData name="Katiele França" userId="35400d3154c8c2df" providerId="LiveId" clId="{EDEA8007-6141-4A2D-981E-182C954AE537}" dt="2025-08-08T18:31:03.931" v="88" actId="2711"/>
        <pc:sldMkLst>
          <pc:docMk/>
          <pc:sldMk cId="317953733" sldId="308"/>
        </pc:sldMkLst>
        <pc:spChg chg="mod">
          <ac:chgData name="Katiele França" userId="35400d3154c8c2df" providerId="LiveId" clId="{EDEA8007-6141-4A2D-981E-182C954AE537}" dt="2025-08-08T18:30:53.725" v="86" actId="122"/>
          <ac:spMkLst>
            <pc:docMk/>
            <pc:sldMk cId="317953733" sldId="308"/>
            <ac:spMk id="2" creationId="{166A26B6-D86B-344A-846C-55045B70A263}"/>
          </ac:spMkLst>
        </pc:spChg>
        <pc:spChg chg="mod">
          <ac:chgData name="Katiele França" userId="35400d3154c8c2df" providerId="LiveId" clId="{EDEA8007-6141-4A2D-981E-182C954AE537}" dt="2025-08-08T18:31:03.931" v="88" actId="2711"/>
          <ac:spMkLst>
            <pc:docMk/>
            <pc:sldMk cId="317953733" sldId="308"/>
            <ac:spMk id="3" creationId="{E6CC4053-5262-06A8-E45D-FA7FA050DC52}"/>
          </ac:spMkLst>
        </pc:spChg>
      </pc:sldChg>
      <pc:sldChg chg="modSp mod">
        <pc:chgData name="Katiele França" userId="35400d3154c8c2df" providerId="LiveId" clId="{EDEA8007-6141-4A2D-981E-182C954AE537}" dt="2025-08-08T18:29:09.653" v="66" actId="122"/>
        <pc:sldMkLst>
          <pc:docMk/>
          <pc:sldMk cId="3905068073" sldId="318"/>
        </pc:sldMkLst>
        <pc:spChg chg="mod">
          <ac:chgData name="Katiele França" userId="35400d3154c8c2df" providerId="LiveId" clId="{EDEA8007-6141-4A2D-981E-182C954AE537}" dt="2025-08-08T18:29:09.653" v="66" actId="122"/>
          <ac:spMkLst>
            <pc:docMk/>
            <pc:sldMk cId="3905068073" sldId="318"/>
            <ac:spMk id="5" creationId="{A5DE8FD7-6B03-3943-C409-41E47CBEB5E8}"/>
          </ac:spMkLst>
        </pc:spChg>
        <pc:graphicFrameChg chg="mod">
          <ac:chgData name="Katiele França" userId="35400d3154c8c2df" providerId="LiveId" clId="{EDEA8007-6141-4A2D-981E-182C954AE537}" dt="2025-08-08T18:29:02.638" v="63" actId="2711"/>
          <ac:graphicFrameMkLst>
            <pc:docMk/>
            <pc:sldMk cId="3905068073" sldId="318"/>
            <ac:graphicFrameMk id="4" creationId="{70A80D86-44C3-A77A-5B75-8A448C078D19}"/>
          </ac:graphicFrameMkLst>
        </pc:graphicFrameChg>
      </pc:sldChg>
      <pc:sldChg chg="modSp mod">
        <pc:chgData name="Katiele França" userId="35400d3154c8c2df" providerId="LiveId" clId="{EDEA8007-6141-4A2D-981E-182C954AE537}" dt="2025-08-08T18:30:11.582" v="74" actId="1076"/>
        <pc:sldMkLst>
          <pc:docMk/>
          <pc:sldMk cId="523474762" sldId="322"/>
        </pc:sldMkLst>
        <pc:spChg chg="mod">
          <ac:chgData name="Katiele França" userId="35400d3154c8c2df" providerId="LiveId" clId="{EDEA8007-6141-4A2D-981E-182C954AE537}" dt="2025-08-08T18:30:11.582" v="74" actId="1076"/>
          <ac:spMkLst>
            <pc:docMk/>
            <pc:sldMk cId="523474762" sldId="322"/>
            <ac:spMk id="3" creationId="{598C0461-2253-86DD-E3D2-BAE088D14770}"/>
          </ac:spMkLst>
        </pc:spChg>
        <pc:spChg chg="mod">
          <ac:chgData name="Katiele França" userId="35400d3154c8c2df" providerId="LiveId" clId="{EDEA8007-6141-4A2D-981E-182C954AE537}" dt="2025-08-08T18:29:18.621" v="69" actId="122"/>
          <ac:spMkLst>
            <pc:docMk/>
            <pc:sldMk cId="523474762" sldId="322"/>
            <ac:spMk id="5" creationId="{A5DE8FD7-6B03-3943-C409-41E47CBEB5E8}"/>
          </ac:spMkLst>
        </pc:spChg>
        <pc:spChg chg="mod">
          <ac:chgData name="Katiele França" userId="35400d3154c8c2df" providerId="LiveId" clId="{EDEA8007-6141-4A2D-981E-182C954AE537}" dt="2025-08-08T18:30:08.761" v="73" actId="1076"/>
          <ac:spMkLst>
            <pc:docMk/>
            <pc:sldMk cId="523474762" sldId="322"/>
            <ac:spMk id="6" creationId="{59957CF1-30B1-8361-FD67-A847F14E4F64}"/>
          </ac:spMkLst>
        </pc:spChg>
        <pc:spChg chg="mod">
          <ac:chgData name="Katiele França" userId="35400d3154c8c2df" providerId="LiveId" clId="{EDEA8007-6141-4A2D-981E-182C954AE537}" dt="2025-08-08T18:30:07.086" v="72" actId="1076"/>
          <ac:spMkLst>
            <pc:docMk/>
            <pc:sldMk cId="523474762" sldId="322"/>
            <ac:spMk id="7" creationId="{A5F15098-DA0F-2E74-BD26-9B75DF4FFA9A}"/>
          </ac:spMkLst>
        </pc:spChg>
      </pc:sldChg>
      <pc:sldChg chg="modSp mod">
        <pc:chgData name="Katiele França" userId="35400d3154c8c2df" providerId="LiveId" clId="{EDEA8007-6141-4A2D-981E-182C954AE537}" dt="2025-08-08T18:30:37.751" v="80" actId="2711"/>
        <pc:sldMkLst>
          <pc:docMk/>
          <pc:sldMk cId="2098459569" sldId="323"/>
        </pc:sldMkLst>
        <pc:spChg chg="mod">
          <ac:chgData name="Katiele França" userId="35400d3154c8c2df" providerId="LiveId" clId="{EDEA8007-6141-4A2D-981E-182C954AE537}" dt="2025-08-08T18:30:30.667" v="79" actId="14100"/>
          <ac:spMkLst>
            <pc:docMk/>
            <pc:sldMk cId="2098459569" sldId="323"/>
            <ac:spMk id="15" creationId="{DFCF5F6C-47C8-CE01-9791-08E69DD0FE90}"/>
          </ac:spMkLst>
        </pc:spChg>
        <pc:spChg chg="mod">
          <ac:chgData name="Katiele França" userId="35400d3154c8c2df" providerId="LiveId" clId="{EDEA8007-6141-4A2D-981E-182C954AE537}" dt="2025-08-08T18:30:37.751" v="80" actId="2711"/>
          <ac:spMkLst>
            <pc:docMk/>
            <pc:sldMk cId="2098459569" sldId="323"/>
            <ac:spMk id="16" creationId="{C22B2A34-3D02-7E8B-BCA7-73D381C9C0A7}"/>
          </ac:spMkLst>
        </pc:spChg>
      </pc:sldChg>
      <pc:sldChg chg="modSp mod">
        <pc:chgData name="Katiele França" userId="35400d3154c8c2df" providerId="LiveId" clId="{EDEA8007-6141-4A2D-981E-182C954AE537}" dt="2025-08-08T18:31:34.583" v="94" actId="1076"/>
        <pc:sldMkLst>
          <pc:docMk/>
          <pc:sldMk cId="3085970145" sldId="324"/>
        </pc:sldMkLst>
        <pc:spChg chg="mod">
          <ac:chgData name="Katiele França" userId="35400d3154c8c2df" providerId="LiveId" clId="{EDEA8007-6141-4A2D-981E-182C954AE537}" dt="2025-08-08T18:31:18.855" v="92" actId="122"/>
          <ac:spMkLst>
            <pc:docMk/>
            <pc:sldMk cId="3085970145" sldId="324"/>
            <ac:spMk id="2" creationId="{166A26B6-D86B-344A-846C-55045B70A263}"/>
          </ac:spMkLst>
        </pc:spChg>
        <pc:spChg chg="mod">
          <ac:chgData name="Katiele França" userId="35400d3154c8c2df" providerId="LiveId" clId="{EDEA8007-6141-4A2D-981E-182C954AE537}" dt="2025-08-08T18:31:34.583" v="94" actId="1076"/>
          <ac:spMkLst>
            <pc:docMk/>
            <pc:sldMk cId="3085970145" sldId="324"/>
            <ac:spMk id="3" creationId="{E6CC4053-5262-06A8-E45D-FA7FA050DC52}"/>
          </ac:spMkLst>
        </pc:spChg>
      </pc:sldChg>
      <pc:sldChg chg="del">
        <pc:chgData name="Katiele França" userId="35400d3154c8c2df" providerId="LiveId" clId="{EDEA8007-6141-4A2D-981E-182C954AE537}" dt="2025-08-08T18:18:16.269" v="3" actId="47"/>
        <pc:sldMkLst>
          <pc:docMk/>
          <pc:sldMk cId="3164046146" sldId="328"/>
        </pc:sldMkLst>
      </pc:sldChg>
      <pc:sldChg chg="modSp mod">
        <pc:chgData name="Katiele França" userId="35400d3154c8c2df" providerId="LiveId" clId="{EDEA8007-6141-4A2D-981E-182C954AE537}" dt="2025-08-08T18:31:55.921" v="97" actId="1076"/>
        <pc:sldMkLst>
          <pc:docMk/>
          <pc:sldMk cId="2627952442" sldId="329"/>
        </pc:sldMkLst>
        <pc:spChg chg="mod">
          <ac:chgData name="Katiele França" userId="35400d3154c8c2df" providerId="LiveId" clId="{EDEA8007-6141-4A2D-981E-182C954AE537}" dt="2025-08-08T18:31:55.921" v="97" actId="1076"/>
          <ac:spMkLst>
            <pc:docMk/>
            <pc:sldMk cId="2627952442" sldId="329"/>
            <ac:spMk id="204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2:07.668" v="99" actId="1076"/>
        <pc:sldMkLst>
          <pc:docMk/>
          <pc:sldMk cId="1126399361" sldId="331"/>
        </pc:sldMkLst>
        <pc:spChg chg="mod">
          <ac:chgData name="Katiele França" userId="35400d3154c8c2df" providerId="LiveId" clId="{EDEA8007-6141-4A2D-981E-182C954AE537}" dt="2025-08-08T18:32:07.668" v="99" actId="1076"/>
          <ac:spMkLst>
            <pc:docMk/>
            <pc:sldMk cId="1126399361" sldId="331"/>
            <ac:spMk id="217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2:18.871" v="102" actId="20577"/>
        <pc:sldMkLst>
          <pc:docMk/>
          <pc:sldMk cId="1129584620" sldId="332"/>
        </pc:sldMkLst>
        <pc:spChg chg="mod">
          <ac:chgData name="Katiele França" userId="35400d3154c8c2df" providerId="LiveId" clId="{EDEA8007-6141-4A2D-981E-182C954AE537}" dt="2025-08-08T18:32:18.871" v="102" actId="20577"/>
          <ac:spMkLst>
            <pc:docMk/>
            <pc:sldMk cId="1129584620" sldId="332"/>
            <ac:spMk id="224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2:32.401" v="106" actId="1076"/>
        <pc:sldMkLst>
          <pc:docMk/>
          <pc:sldMk cId="2981616834" sldId="333"/>
        </pc:sldMkLst>
        <pc:spChg chg="mod">
          <ac:chgData name="Katiele França" userId="35400d3154c8c2df" providerId="LiveId" clId="{EDEA8007-6141-4A2D-981E-182C954AE537}" dt="2025-08-08T18:32:32.401" v="106" actId="1076"/>
          <ac:spMkLst>
            <pc:docMk/>
            <pc:sldMk cId="2981616834" sldId="333"/>
            <ac:spMk id="231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2:53.685" v="111" actId="14100"/>
        <pc:sldMkLst>
          <pc:docMk/>
          <pc:sldMk cId="2166387915" sldId="334"/>
        </pc:sldMkLst>
        <pc:spChg chg="mod">
          <ac:chgData name="Katiele França" userId="35400d3154c8c2df" providerId="LiveId" clId="{EDEA8007-6141-4A2D-981E-182C954AE537}" dt="2025-08-08T18:32:53.685" v="111" actId="14100"/>
          <ac:spMkLst>
            <pc:docMk/>
            <pc:sldMk cId="2166387915" sldId="334"/>
            <ac:spMk id="237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3:15.213" v="114" actId="2711"/>
        <pc:sldMkLst>
          <pc:docMk/>
          <pc:sldMk cId="171129712" sldId="335"/>
        </pc:sldMkLst>
        <pc:spChg chg="mod">
          <ac:chgData name="Katiele França" userId="35400d3154c8c2df" providerId="LiveId" clId="{EDEA8007-6141-4A2D-981E-182C954AE537}" dt="2025-08-08T18:33:03.852" v="112" actId="113"/>
          <ac:spMkLst>
            <pc:docMk/>
            <pc:sldMk cId="171129712" sldId="335"/>
            <ac:spMk id="246" creationId="{00000000-0000-0000-0000-000000000000}"/>
          </ac:spMkLst>
        </pc:spChg>
        <pc:spChg chg="mod">
          <ac:chgData name="Katiele França" userId="35400d3154c8c2df" providerId="LiveId" clId="{EDEA8007-6141-4A2D-981E-182C954AE537}" dt="2025-08-08T18:33:10.045" v="113" actId="2711"/>
          <ac:spMkLst>
            <pc:docMk/>
            <pc:sldMk cId="171129712" sldId="335"/>
            <ac:spMk id="247" creationId="{00000000-0000-0000-0000-000000000000}"/>
          </ac:spMkLst>
        </pc:spChg>
        <pc:spChg chg="mod">
          <ac:chgData name="Katiele França" userId="35400d3154c8c2df" providerId="LiveId" clId="{EDEA8007-6141-4A2D-981E-182C954AE537}" dt="2025-08-08T18:33:15.213" v="114" actId="2711"/>
          <ac:spMkLst>
            <pc:docMk/>
            <pc:sldMk cId="171129712" sldId="335"/>
            <ac:spMk id="249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3:32.721" v="119" actId="2711"/>
        <pc:sldMkLst>
          <pc:docMk/>
          <pc:sldMk cId="3646637144" sldId="336"/>
        </pc:sldMkLst>
        <pc:spChg chg="mod">
          <ac:chgData name="Katiele França" userId="35400d3154c8c2df" providerId="LiveId" clId="{EDEA8007-6141-4A2D-981E-182C954AE537}" dt="2025-08-08T18:33:27.631" v="118" actId="113"/>
          <ac:spMkLst>
            <pc:docMk/>
            <pc:sldMk cId="3646637144" sldId="336"/>
            <ac:spMk id="254" creationId="{00000000-0000-0000-0000-000000000000}"/>
          </ac:spMkLst>
        </pc:spChg>
        <pc:spChg chg="mod">
          <ac:chgData name="Katiele França" userId="35400d3154c8c2df" providerId="LiveId" clId="{EDEA8007-6141-4A2D-981E-182C954AE537}" dt="2025-08-08T18:33:32.721" v="119" actId="2711"/>
          <ac:spMkLst>
            <pc:docMk/>
            <pc:sldMk cId="3646637144" sldId="336"/>
            <ac:spMk id="255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3:40.165" v="121" actId="113"/>
        <pc:sldMkLst>
          <pc:docMk/>
          <pc:sldMk cId="284456410" sldId="337"/>
        </pc:sldMkLst>
        <pc:spChg chg="mod">
          <ac:chgData name="Katiele França" userId="35400d3154c8c2df" providerId="LiveId" clId="{EDEA8007-6141-4A2D-981E-182C954AE537}" dt="2025-08-08T18:33:40.165" v="121" actId="113"/>
          <ac:spMkLst>
            <pc:docMk/>
            <pc:sldMk cId="284456410" sldId="337"/>
            <ac:spMk id="263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4:02.343" v="124" actId="255"/>
        <pc:sldMkLst>
          <pc:docMk/>
          <pc:sldMk cId="1370429870" sldId="338"/>
        </pc:sldMkLst>
        <pc:spChg chg="mod">
          <ac:chgData name="Katiele França" userId="35400d3154c8c2df" providerId="LiveId" clId="{EDEA8007-6141-4A2D-981E-182C954AE537}" dt="2025-08-08T18:34:02.343" v="124" actId="255"/>
          <ac:spMkLst>
            <pc:docMk/>
            <pc:sldMk cId="1370429870" sldId="338"/>
            <ac:spMk id="269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4:29.025" v="127" actId="1076"/>
        <pc:sldMkLst>
          <pc:docMk/>
          <pc:sldMk cId="575990079" sldId="342"/>
        </pc:sldMkLst>
        <pc:spChg chg="mod">
          <ac:chgData name="Katiele França" userId="35400d3154c8c2df" providerId="LiveId" clId="{EDEA8007-6141-4A2D-981E-182C954AE537}" dt="2025-08-08T18:34:29.025" v="127" actId="1076"/>
          <ac:spMkLst>
            <pc:docMk/>
            <pc:sldMk cId="575990079" sldId="342"/>
            <ac:spMk id="293" creationId="{00000000-0000-0000-0000-000000000000}"/>
          </ac:spMkLst>
        </pc:spChg>
        <pc:spChg chg="mod">
          <ac:chgData name="Katiele França" userId="35400d3154c8c2df" providerId="LiveId" clId="{EDEA8007-6141-4A2D-981E-182C954AE537}" dt="2025-08-08T18:34:19.205" v="125" actId="2711"/>
          <ac:spMkLst>
            <pc:docMk/>
            <pc:sldMk cId="575990079" sldId="342"/>
            <ac:spMk id="294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4:40.943" v="128" actId="1076"/>
        <pc:sldMkLst>
          <pc:docMk/>
          <pc:sldMk cId="411368410" sldId="344"/>
        </pc:sldMkLst>
        <pc:spChg chg="mod">
          <ac:chgData name="Katiele França" userId="35400d3154c8c2df" providerId="LiveId" clId="{EDEA8007-6141-4A2D-981E-182C954AE537}" dt="2025-08-08T18:34:40.943" v="128" actId="1076"/>
          <ac:spMkLst>
            <pc:docMk/>
            <pc:sldMk cId="411368410" sldId="344"/>
            <ac:spMk id="313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4:54.173" v="130" actId="14100"/>
        <pc:sldMkLst>
          <pc:docMk/>
          <pc:sldMk cId="1504502511" sldId="346"/>
        </pc:sldMkLst>
        <pc:picChg chg="mod">
          <ac:chgData name="Katiele França" userId="35400d3154c8c2df" providerId="LiveId" clId="{EDEA8007-6141-4A2D-981E-182C954AE537}" dt="2025-08-08T18:34:54.173" v="130" actId="14100"/>
          <ac:picMkLst>
            <pc:docMk/>
            <pc:sldMk cId="1504502511" sldId="346"/>
            <ac:picMk id="324" creationId="{00000000-0000-0000-0000-000000000000}"/>
          </ac:picMkLst>
        </pc:picChg>
      </pc:sldChg>
      <pc:sldChg chg="modSp mod">
        <pc:chgData name="Katiele França" userId="35400d3154c8c2df" providerId="LiveId" clId="{EDEA8007-6141-4A2D-981E-182C954AE537}" dt="2025-08-08T18:35:07.016" v="132" actId="255"/>
        <pc:sldMkLst>
          <pc:docMk/>
          <pc:sldMk cId="2745500261" sldId="352"/>
        </pc:sldMkLst>
        <pc:spChg chg="mod">
          <ac:chgData name="Katiele França" userId="35400d3154c8c2df" providerId="LiveId" clId="{EDEA8007-6141-4A2D-981E-182C954AE537}" dt="2025-08-08T18:35:07.016" v="132" actId="255"/>
          <ac:spMkLst>
            <pc:docMk/>
            <pc:sldMk cId="2745500261" sldId="352"/>
            <ac:spMk id="364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5:19.213" v="135" actId="27636"/>
        <pc:sldMkLst>
          <pc:docMk/>
          <pc:sldMk cId="730134598" sldId="353"/>
        </pc:sldMkLst>
        <pc:spChg chg="mod">
          <ac:chgData name="Katiele França" userId="35400d3154c8c2df" providerId="LiveId" clId="{EDEA8007-6141-4A2D-981E-182C954AE537}" dt="2025-08-08T18:35:13.003" v="133" actId="2711"/>
          <ac:spMkLst>
            <pc:docMk/>
            <pc:sldMk cId="730134598" sldId="353"/>
            <ac:spMk id="370" creationId="{00000000-0000-0000-0000-000000000000}"/>
          </ac:spMkLst>
        </pc:spChg>
        <pc:spChg chg="mod">
          <ac:chgData name="Katiele França" userId="35400d3154c8c2df" providerId="LiveId" clId="{EDEA8007-6141-4A2D-981E-182C954AE537}" dt="2025-08-08T18:35:19.213" v="135" actId="27636"/>
          <ac:spMkLst>
            <pc:docMk/>
            <pc:sldMk cId="730134598" sldId="353"/>
            <ac:spMk id="371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5:34.371" v="137" actId="1076"/>
        <pc:sldMkLst>
          <pc:docMk/>
          <pc:sldMk cId="3393790565" sldId="355"/>
        </pc:sldMkLst>
        <pc:spChg chg="mod">
          <ac:chgData name="Katiele França" userId="35400d3154c8c2df" providerId="LiveId" clId="{EDEA8007-6141-4A2D-981E-182C954AE537}" dt="2025-08-08T18:35:34.371" v="137" actId="1076"/>
          <ac:spMkLst>
            <pc:docMk/>
            <pc:sldMk cId="3393790565" sldId="355"/>
            <ac:spMk id="384" creationId="{00000000-0000-0000-0000-000000000000}"/>
          </ac:spMkLst>
        </pc:spChg>
      </pc:sldChg>
      <pc:sldChg chg="modSp mod">
        <pc:chgData name="Katiele França" userId="35400d3154c8c2df" providerId="LiveId" clId="{EDEA8007-6141-4A2D-981E-182C954AE537}" dt="2025-08-08T18:35:46.755" v="139" actId="1076"/>
        <pc:sldMkLst>
          <pc:docMk/>
          <pc:sldMk cId="2777508480" sldId="363"/>
        </pc:sldMkLst>
        <pc:spChg chg="mod">
          <ac:chgData name="Katiele França" userId="35400d3154c8c2df" providerId="LiveId" clId="{EDEA8007-6141-4A2D-981E-182C954AE537}" dt="2025-08-08T18:35:46.755" v="139" actId="1076"/>
          <ac:spMkLst>
            <pc:docMk/>
            <pc:sldMk cId="2777508480" sldId="363"/>
            <ac:spMk id="469" creationId="{00000000-0000-0000-0000-000000000000}"/>
          </ac:spMkLst>
        </pc:spChg>
      </pc:sldChg>
      <pc:sldChg chg="addSp delSp modSp new mod ord setBg">
        <pc:chgData name="Katiele França" userId="35400d3154c8c2df" providerId="LiveId" clId="{EDEA8007-6141-4A2D-981E-182C954AE537}" dt="2025-08-08T18:19:42.717" v="8" actId="26606"/>
        <pc:sldMkLst>
          <pc:docMk/>
          <pc:sldMk cId="4068810958" sldId="367"/>
        </pc:sldMkLst>
        <pc:spChg chg="del">
          <ac:chgData name="Katiele França" userId="35400d3154c8c2df" providerId="LiveId" clId="{EDEA8007-6141-4A2D-981E-182C954AE537}" dt="2025-08-08T18:19:42.717" v="8" actId="26606"/>
          <ac:spMkLst>
            <pc:docMk/>
            <pc:sldMk cId="4068810958" sldId="367"/>
            <ac:spMk id="2" creationId="{D94B9CF7-0C4E-6FAF-F424-D8AAB93CBEDC}"/>
          </ac:spMkLst>
        </pc:spChg>
        <pc:spChg chg="del">
          <ac:chgData name="Katiele França" userId="35400d3154c8c2df" providerId="LiveId" clId="{EDEA8007-6141-4A2D-981E-182C954AE537}" dt="2025-08-08T18:19:33.215" v="4" actId="931"/>
          <ac:spMkLst>
            <pc:docMk/>
            <pc:sldMk cId="4068810958" sldId="367"/>
            <ac:spMk id="3" creationId="{4BF867FA-A9FB-7099-9D40-E2F0F97B6FC0}"/>
          </ac:spMkLst>
        </pc:spChg>
        <pc:spChg chg="add">
          <ac:chgData name="Katiele França" userId="35400d3154c8c2df" providerId="LiveId" clId="{EDEA8007-6141-4A2D-981E-182C954AE537}" dt="2025-08-08T18:19:42.717" v="8" actId="26606"/>
          <ac:spMkLst>
            <pc:docMk/>
            <pc:sldMk cId="4068810958" sldId="367"/>
            <ac:spMk id="10" creationId="{42A4FC2C-047E-45A5-965D-8E1E3BF09BC6}"/>
          </ac:spMkLst>
        </pc:spChg>
        <pc:picChg chg="add mod">
          <ac:chgData name="Katiele França" userId="35400d3154c8c2df" providerId="LiveId" clId="{EDEA8007-6141-4A2D-981E-182C954AE537}" dt="2025-08-08T18:19:42.717" v="8" actId="26606"/>
          <ac:picMkLst>
            <pc:docMk/>
            <pc:sldMk cId="4068810958" sldId="367"/>
            <ac:picMk id="5" creationId="{09701FCC-0E57-068B-3A0B-C2DD8FC0697E}"/>
          </ac:picMkLst>
        </pc:picChg>
      </pc:sldChg>
      <pc:sldChg chg="addSp delSp modSp new mod setBg">
        <pc:chgData name="Katiele França" userId="35400d3154c8c2df" providerId="LiveId" clId="{EDEA8007-6141-4A2D-981E-182C954AE537}" dt="2025-08-08T18:36:05.972" v="143" actId="26606"/>
        <pc:sldMkLst>
          <pc:docMk/>
          <pc:sldMk cId="3455628745" sldId="368"/>
        </pc:sldMkLst>
        <pc:spChg chg="add del">
          <ac:chgData name="Katiele França" userId="35400d3154c8c2df" providerId="LiveId" clId="{EDEA8007-6141-4A2D-981E-182C954AE537}" dt="2025-08-08T18:36:05.972" v="143" actId="26606"/>
          <ac:spMkLst>
            <pc:docMk/>
            <pc:sldMk cId="3455628745" sldId="368"/>
            <ac:spMk id="2" creationId="{939C554C-EC2A-EC51-7D6A-882EE1D31D7B}"/>
          </ac:spMkLst>
        </pc:spChg>
        <pc:spChg chg="add del">
          <ac:chgData name="Katiele França" userId="35400d3154c8c2df" providerId="LiveId" clId="{EDEA8007-6141-4A2D-981E-182C954AE537}" dt="2025-08-08T18:36:03.651" v="140" actId="931"/>
          <ac:spMkLst>
            <pc:docMk/>
            <pc:sldMk cId="3455628745" sldId="368"/>
            <ac:spMk id="3" creationId="{44EE2570-70DC-4466-AA79-698E11F475EF}"/>
          </ac:spMkLst>
        </pc:spChg>
        <pc:spChg chg="add del">
          <ac:chgData name="Katiele França" userId="35400d3154c8c2df" providerId="LiveId" clId="{EDEA8007-6141-4A2D-981E-182C954AE537}" dt="2025-08-08T18:25:04.436" v="27" actId="26606"/>
          <ac:spMkLst>
            <pc:docMk/>
            <pc:sldMk cId="3455628745" sldId="368"/>
            <ac:spMk id="10" creationId="{42A4FC2C-047E-45A5-965D-8E1E3BF09BC6}"/>
          </ac:spMkLst>
        </pc:spChg>
        <pc:spChg chg="add">
          <ac:chgData name="Katiele França" userId="35400d3154c8c2df" providerId="LiveId" clId="{EDEA8007-6141-4A2D-981E-182C954AE537}" dt="2025-08-08T18:36:05.972" v="143" actId="26606"/>
          <ac:spMkLst>
            <pc:docMk/>
            <pc:sldMk cId="3455628745" sldId="368"/>
            <ac:spMk id="12" creationId="{42A4FC2C-047E-45A5-965D-8E1E3BF09BC6}"/>
          </ac:spMkLst>
        </pc:spChg>
        <pc:picChg chg="add mod">
          <ac:chgData name="Katiele França" userId="35400d3154c8c2df" providerId="LiveId" clId="{EDEA8007-6141-4A2D-981E-182C954AE537}" dt="2025-08-08T18:25:04.851" v="29" actId="931"/>
          <ac:picMkLst>
            <pc:docMk/>
            <pc:sldMk cId="3455628745" sldId="368"/>
            <ac:picMk id="5" creationId="{E4E9FA37-1CD8-51A2-C9A2-4E431D888E33}"/>
          </ac:picMkLst>
        </pc:picChg>
        <pc:picChg chg="add mod">
          <ac:chgData name="Katiele França" userId="35400d3154c8c2df" providerId="LiveId" clId="{EDEA8007-6141-4A2D-981E-182C954AE537}" dt="2025-08-08T18:36:05.972" v="143" actId="26606"/>
          <ac:picMkLst>
            <pc:docMk/>
            <pc:sldMk cId="3455628745" sldId="368"/>
            <ac:picMk id="7" creationId="{208EF80C-B6D6-BE45-F343-5DD9DB074DD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412B-C2FE-4410-B9C4-CAD454DA0B29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82827-75B2-4A34-B6C6-2A2E78A93F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0351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71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689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504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86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340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246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225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0905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896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01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182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60b17399f1_0_68"/>
          <p:cNvSpPr/>
          <p:nvPr/>
        </p:nvSpPr>
        <p:spPr>
          <a:xfrm>
            <a:off x="-100" y="6727600"/>
            <a:ext cx="12192000" cy="1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360b17399f1_0_6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943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g360b17399f1_0_68"/>
          <p:cNvSpPr txBox="1">
            <a:spLocks noGrp="1"/>
          </p:cNvSpPr>
          <p:nvPr>
            <p:ph type="body" idx="1"/>
          </p:nvPr>
        </p:nvSpPr>
        <p:spPr>
          <a:xfrm>
            <a:off x="415600" y="1688433"/>
            <a:ext cx="11360700" cy="4403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g360b17399f1_0_6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634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CBE3F-F571-4715-9A04-39D726CA5CDF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9F4C7-7520-4C54-A1E3-D3CD41DE8C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950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ocessos.prefeitura.sp.gov.br/forms/consultarprocessos.aspx" TargetMode="External"/><Relationship Id="rId2" Type="http://schemas.openxmlformats.org/officeDocument/2006/relationships/hyperlink" Target="https://diariooficial.prefeitura.sp.gov.br/md_epubli_controlador.php?acao=inicio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sic.prefeitura.sp.gov.br/Account/Login.aspx" TargetMode="External"/><Relationship Id="rId4" Type="http://schemas.openxmlformats.org/officeDocument/2006/relationships/hyperlink" Target="https://transparencia.prefeitura.sp.gov.br/contratos-convenios-e-compras-publicas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CaixaDeTexto 2"/>
          <p:cNvSpPr txBox="1"/>
          <p:nvPr/>
        </p:nvSpPr>
        <p:spPr>
          <a:xfrm>
            <a:off x="3542256" y="3167390"/>
            <a:ext cx="5107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b="1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Curso Política Habitacional e Orçamento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479485" y="3815862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latin typeface="Agency FB" panose="020B0503020202020204" pitchFamily="34" charset="0"/>
              </a:rPr>
              <a:t>06/10/2025</a:t>
            </a:r>
            <a:endParaRPr lang="pt-BR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54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50443" y="380347"/>
            <a:ext cx="6938714" cy="52322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+mj-lt"/>
              </a:rPr>
              <a:t>Contabilidade Aplicada ao Setor Público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21593" y="1168177"/>
            <a:ext cx="4176464" cy="46166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Aspecto Orçamentário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21593" y="3184401"/>
            <a:ext cx="4176464" cy="46166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Aspecto Patrimonial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21593" y="4889584"/>
            <a:ext cx="4176464" cy="46166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Aspecto Financeiro/Fiscal</a:t>
            </a:r>
          </a:p>
        </p:txBody>
      </p:sp>
      <p:sp>
        <p:nvSpPr>
          <p:cNvPr id="8" name="Retângulo 7"/>
          <p:cNvSpPr/>
          <p:nvPr/>
        </p:nvSpPr>
        <p:spPr>
          <a:xfrm>
            <a:off x="171450" y="1700808"/>
            <a:ext cx="11944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+mj-lt"/>
              </a:rPr>
              <a:t>Compreende o registro e a evidenciação do orçamento público, tanto quanto à sua aprovação quanto à sua execução. Os registros de natureza orçamentária são base para a elaboração do Relatório Resumido da Execução Orçamentária (RREO) e dos Balanços Orçamentário e Financeiro, que representam os principais instrumentos para refletir esse aspecto (MCASP, 2018)</a:t>
            </a:r>
          </a:p>
        </p:txBody>
      </p:sp>
      <p:sp>
        <p:nvSpPr>
          <p:cNvPr id="9" name="Retângulo 8"/>
          <p:cNvSpPr/>
          <p:nvPr/>
        </p:nvSpPr>
        <p:spPr>
          <a:xfrm>
            <a:off x="171450" y="3668831"/>
            <a:ext cx="116967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+mj-lt"/>
              </a:rPr>
              <a:t>Compreende o registro e a evidenciação da composição patrimonial do ente público. </a:t>
            </a:r>
          </a:p>
          <a:p>
            <a:r>
              <a:rPr lang="pt-BR" sz="2000" dirty="0">
                <a:latin typeface="+mj-lt"/>
              </a:rPr>
              <a:t>Nesse aspecto, devem ser atendidos os princípios e as normas contábeis voltadas para o reconhecimento, mensuração e evidenciação dos ativos e passivos e de suas variações patrimoniais (MCASP 2018). 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71450" y="5348271"/>
            <a:ext cx="118300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+mj-lt"/>
              </a:rPr>
              <a:t>Compreende a apuração e evidenciação, por meio da contabilidade, dos indicadores estabelecidos pela LRF, dentre os quais se destacam os da despesa com pessoal, das operações de crédito e da dívida consolidada, além da apuração da disponibilidade de caixa, do resultado primário e do resultado nominal, a fim de verificar-se o equilíbrio das contas públicas (MCASP, 2018). </a:t>
            </a:r>
          </a:p>
        </p:txBody>
      </p:sp>
    </p:spTree>
    <p:extLst>
      <p:ext uri="{BB962C8B-B14F-4D97-AF65-F5344CB8AC3E}">
        <p14:creationId xmlns:p14="http://schemas.microsoft.com/office/powerpoint/2010/main" val="1978332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 para baixo 5"/>
          <p:cNvSpPr/>
          <p:nvPr/>
        </p:nvSpPr>
        <p:spPr>
          <a:xfrm>
            <a:off x="10841310" y="923578"/>
            <a:ext cx="864096" cy="5472608"/>
          </a:xfrm>
          <a:prstGeom prst="downArrow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+mj-lt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749853" y="1211610"/>
            <a:ext cx="4176464" cy="46166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+mj-lt"/>
              </a:rPr>
              <a:t>Fixação (Orçado)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764197" y="2514207"/>
            <a:ext cx="4176464" cy="46166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+mj-lt"/>
              </a:rPr>
              <a:t>Empenho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773463" y="4234130"/>
            <a:ext cx="4176464" cy="46166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+mj-lt"/>
              </a:rPr>
              <a:t>Liquidação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773463" y="5596716"/>
            <a:ext cx="4176464" cy="461665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+mj-lt"/>
              </a:rPr>
              <a:t>Pagamento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405311" y="295697"/>
            <a:ext cx="6938714" cy="52322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+mj-lt"/>
              </a:rPr>
              <a:t>Fases da Despesa Orçamentária</a:t>
            </a:r>
          </a:p>
        </p:txBody>
      </p:sp>
      <p:sp>
        <p:nvSpPr>
          <p:cNvPr id="10" name="Retângulo 9"/>
          <p:cNvSpPr/>
          <p:nvPr/>
        </p:nvSpPr>
        <p:spPr>
          <a:xfrm>
            <a:off x="476250" y="2977902"/>
            <a:ext cx="103650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+mj-lt"/>
              </a:rPr>
              <a:t>é o ato emanado de autoridade competente que cria para o Estado obrigação de pagamento pendente ou não de implemento de condição. Consiste na reserva de dotação orçamentária para um fim específico. 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476250" y="4686503"/>
            <a:ext cx="10525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+mj-lt"/>
              </a:rPr>
              <a:t>a liquidação consiste na verificação do direito adquirido pelo credor tendo por base os títulos e documentos comprobatórios do respectivo crédito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76250" y="6039430"/>
            <a:ext cx="8985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+mj-lt"/>
              </a:rPr>
              <a:t>O pagamento consiste na entrega de numerário ao credor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476250" y="1601476"/>
            <a:ext cx="9810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+mj-lt"/>
              </a:rPr>
              <a:t>A fixação da despesa orçamentária insere-se no processo de planejamento e compreende a adoção de medidas em direção a uma situação idealizada</a:t>
            </a:r>
          </a:p>
        </p:txBody>
      </p:sp>
    </p:spTree>
    <p:extLst>
      <p:ext uri="{BB962C8B-B14F-4D97-AF65-F5344CB8AC3E}">
        <p14:creationId xmlns:p14="http://schemas.microsoft.com/office/powerpoint/2010/main" val="2803663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309813" y="1016291"/>
            <a:ext cx="75723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Obra de Requalificação do Parque Municipal do </a:t>
            </a:r>
            <a:r>
              <a:rPr lang="pt-BR" b="1" dirty="0" smtClean="0"/>
              <a:t>Carmo</a:t>
            </a:r>
            <a:endParaRPr lang="pt-BR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0" y="30545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Procedimentos para Contratação e Gestão Orçamentária e Financeira</a:t>
            </a:r>
            <a:endParaRPr lang="pt-BR" sz="2800" b="1" dirty="0"/>
          </a:p>
        </p:txBody>
      </p:sp>
      <p:cxnSp>
        <p:nvCxnSpPr>
          <p:cNvPr id="13" name="Conector reto 12"/>
          <p:cNvCxnSpPr/>
          <p:nvPr/>
        </p:nvCxnSpPr>
        <p:spPr>
          <a:xfrm>
            <a:off x="428239" y="3057525"/>
            <a:ext cx="11372850" cy="0"/>
          </a:xfrm>
          <a:prstGeom prst="line">
            <a:avLst/>
          </a:prstGeom>
          <a:ln w="349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619250" y="2792431"/>
            <a:ext cx="0" cy="1408094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1215934" y="423467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>
                <a:solidFill>
                  <a:schemeClr val="accent6"/>
                </a:solidFill>
              </a:rPr>
              <a:t>2021</a:t>
            </a:r>
            <a:endParaRPr lang="pt-BR" dirty="0">
              <a:solidFill>
                <a:schemeClr val="accent6"/>
              </a:solidFill>
            </a:endParaRPr>
          </a:p>
        </p:txBody>
      </p:sp>
      <p:cxnSp>
        <p:nvCxnSpPr>
          <p:cNvPr id="19" name="Conector reto 18"/>
          <p:cNvCxnSpPr/>
          <p:nvPr/>
        </p:nvCxnSpPr>
        <p:spPr>
          <a:xfrm>
            <a:off x="3438930" y="2826583"/>
            <a:ext cx="0" cy="1408094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3035614" y="426882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>
                <a:solidFill>
                  <a:schemeClr val="accent6"/>
                </a:solidFill>
              </a:rPr>
              <a:t>2022</a:t>
            </a:r>
            <a:endParaRPr lang="pt-BR" dirty="0">
              <a:solidFill>
                <a:schemeClr val="accent6"/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807969" y="4729837"/>
            <a:ext cx="1680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 smtClean="0">
                <a:solidFill>
                  <a:schemeClr val="accent6"/>
                </a:solidFill>
              </a:rPr>
              <a:t>R$ 97,7 milhões</a:t>
            </a:r>
          </a:p>
          <a:p>
            <a:pPr algn="ctr"/>
            <a:r>
              <a:rPr lang="pt-BR" dirty="0" smtClean="0">
                <a:solidFill>
                  <a:schemeClr val="accent6"/>
                </a:solidFill>
              </a:rPr>
              <a:t>em 4 anos</a:t>
            </a:r>
            <a:endParaRPr lang="pt-BR" dirty="0">
              <a:solidFill>
                <a:schemeClr val="accent6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2686159" y="4712566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/>
                </a:solidFill>
              </a:rPr>
              <a:t>R$ 34 milhões</a:t>
            </a:r>
            <a:endParaRPr lang="pt-BR" dirty="0">
              <a:solidFill>
                <a:schemeClr val="accent6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4201679" y="4692099"/>
            <a:ext cx="1680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Times New Roman" panose="02020603050405020304" pitchFamily="18" charset="0"/>
              </a:rPr>
              <a:t>R$ </a:t>
            </a:r>
            <a:r>
              <a:rPr lang="pt-BR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83,5 milhões</a:t>
            </a:r>
            <a:endParaRPr lang="pt-BR" dirty="0"/>
          </a:p>
        </p:txBody>
      </p:sp>
      <p:sp>
        <p:nvSpPr>
          <p:cNvPr id="24" name="Retângulo 23"/>
          <p:cNvSpPr/>
          <p:nvPr/>
        </p:nvSpPr>
        <p:spPr>
          <a:xfrm>
            <a:off x="4316920" y="1894707"/>
            <a:ext cx="1576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>
                <a:latin typeface="Calibri" panose="020F0502020204030204" pitchFamily="34" charset="0"/>
                <a:ea typeface="Times New Roman" panose="02020603050405020304" pitchFamily="18" charset="0"/>
              </a:rPr>
              <a:t>ESTUDO TÉCNICO PRELIMINAR</a:t>
            </a:r>
            <a:endParaRPr lang="pt-BR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5" name="Conector reto 24"/>
          <p:cNvCxnSpPr/>
          <p:nvPr/>
        </p:nvCxnSpPr>
        <p:spPr>
          <a:xfrm>
            <a:off x="5095675" y="2825817"/>
            <a:ext cx="0" cy="1408094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4245483" y="4268172"/>
            <a:ext cx="1763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10/2023</a:t>
            </a:r>
            <a:endParaRPr lang="pt-BR" dirty="0"/>
          </a:p>
        </p:txBody>
      </p:sp>
      <p:sp>
        <p:nvSpPr>
          <p:cNvPr id="27" name="Retângulo 26"/>
          <p:cNvSpPr/>
          <p:nvPr/>
        </p:nvSpPr>
        <p:spPr>
          <a:xfrm>
            <a:off x="2939615" y="2125277"/>
            <a:ext cx="998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 smtClean="0">
                <a:solidFill>
                  <a:schemeClr val="accent6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LOA 2023</a:t>
            </a:r>
            <a:endParaRPr lang="pt-BR" sz="1100" dirty="0">
              <a:solidFill>
                <a:schemeClr val="accent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950723" y="1534805"/>
            <a:ext cx="1394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/>
                </a:solidFill>
              </a:rPr>
              <a:t>Plano Plurianual PPA 2022-2025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07969" y="5462203"/>
            <a:ext cx="3333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Ampliação, Reforma e Requalificação de Parques Urbanos e Lineares</a:t>
            </a:r>
          </a:p>
        </p:txBody>
      </p:sp>
      <p:sp>
        <p:nvSpPr>
          <p:cNvPr id="31" name="Retângulo 30"/>
          <p:cNvSpPr/>
          <p:nvPr/>
        </p:nvSpPr>
        <p:spPr>
          <a:xfrm>
            <a:off x="6114664" y="2454909"/>
            <a:ext cx="1576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LICITAÇÃO</a:t>
            </a:r>
            <a:endParaRPr lang="pt-BR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2" name="Conector reto 31"/>
          <p:cNvCxnSpPr/>
          <p:nvPr/>
        </p:nvCxnSpPr>
        <p:spPr>
          <a:xfrm>
            <a:off x="6901572" y="2852954"/>
            <a:ext cx="0" cy="1408094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/>
          <p:cNvSpPr txBox="1"/>
          <p:nvPr/>
        </p:nvSpPr>
        <p:spPr>
          <a:xfrm>
            <a:off x="6051380" y="4295309"/>
            <a:ext cx="1763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11/2023</a:t>
            </a:r>
            <a:endParaRPr lang="pt-BR" dirty="0"/>
          </a:p>
        </p:txBody>
      </p:sp>
      <p:sp>
        <p:nvSpPr>
          <p:cNvPr id="34" name="Retângulo 33"/>
          <p:cNvSpPr/>
          <p:nvPr/>
        </p:nvSpPr>
        <p:spPr>
          <a:xfrm>
            <a:off x="7450704" y="2249998"/>
            <a:ext cx="1576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RESERVA DE EMPENHO</a:t>
            </a:r>
            <a:endParaRPr lang="pt-BR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5" name="Conector reto 34"/>
          <p:cNvCxnSpPr>
            <a:endCxn id="36" idx="0"/>
          </p:cNvCxnSpPr>
          <p:nvPr/>
        </p:nvCxnSpPr>
        <p:spPr>
          <a:xfrm>
            <a:off x="8142067" y="2860734"/>
            <a:ext cx="6452" cy="1893128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/>
          <p:cNvSpPr txBox="1"/>
          <p:nvPr/>
        </p:nvSpPr>
        <p:spPr>
          <a:xfrm>
            <a:off x="7266841" y="4753862"/>
            <a:ext cx="1763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11/2023</a:t>
            </a:r>
            <a:endParaRPr lang="pt-BR" dirty="0"/>
          </a:p>
        </p:txBody>
      </p:sp>
      <p:sp>
        <p:nvSpPr>
          <p:cNvPr id="37" name="Retângulo 36"/>
          <p:cNvSpPr/>
          <p:nvPr/>
        </p:nvSpPr>
        <p:spPr>
          <a:xfrm>
            <a:off x="7450704" y="5215527"/>
            <a:ext cx="1388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Times New Roman" panose="02020603050405020304" pitchFamily="18" charset="0"/>
              </a:rPr>
              <a:t>R$ </a:t>
            </a:r>
            <a:r>
              <a:rPr lang="pt-BR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5 milhões</a:t>
            </a:r>
            <a:endParaRPr lang="pt-BR" dirty="0"/>
          </a:p>
        </p:txBody>
      </p:sp>
      <p:sp>
        <p:nvSpPr>
          <p:cNvPr id="38" name="Retângulo 37"/>
          <p:cNvSpPr/>
          <p:nvPr/>
        </p:nvSpPr>
        <p:spPr>
          <a:xfrm>
            <a:off x="8801957" y="1453389"/>
            <a:ext cx="18401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CANCELAMENTO DA RESERVA DE EMPENHO</a:t>
            </a:r>
            <a:endParaRPr lang="pt-BR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9" name="Conector reto 38"/>
          <p:cNvCxnSpPr/>
          <p:nvPr/>
        </p:nvCxnSpPr>
        <p:spPr>
          <a:xfrm>
            <a:off x="9687686" y="2361673"/>
            <a:ext cx="0" cy="1408094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/>
          <p:cNvSpPr txBox="1"/>
          <p:nvPr/>
        </p:nvSpPr>
        <p:spPr>
          <a:xfrm>
            <a:off x="8811325" y="3773012"/>
            <a:ext cx="1763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31/12/2023</a:t>
            </a:r>
            <a:endParaRPr lang="pt-BR" dirty="0"/>
          </a:p>
        </p:txBody>
      </p:sp>
      <p:sp>
        <p:nvSpPr>
          <p:cNvPr id="41" name="Retângulo 40"/>
          <p:cNvSpPr/>
          <p:nvPr/>
        </p:nvSpPr>
        <p:spPr>
          <a:xfrm>
            <a:off x="8995188" y="4234677"/>
            <a:ext cx="1388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Times New Roman" panose="02020603050405020304" pitchFamily="18" charset="0"/>
              </a:rPr>
              <a:t>R$ </a:t>
            </a:r>
            <a:r>
              <a:rPr lang="pt-BR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5 milhões</a:t>
            </a:r>
            <a:endParaRPr lang="pt-BR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666750" y="3258618"/>
            <a:ext cx="1106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6"/>
                </a:solidFill>
              </a:rPr>
              <a:t>Reforma de 40 parques</a:t>
            </a:r>
            <a:endParaRPr lang="pt-BR" dirty="0">
              <a:solidFill>
                <a:schemeClr val="accent6"/>
              </a:solidFill>
            </a:endParaRPr>
          </a:p>
        </p:txBody>
      </p:sp>
      <p:cxnSp>
        <p:nvCxnSpPr>
          <p:cNvPr id="44" name="Conector reto 43"/>
          <p:cNvCxnSpPr/>
          <p:nvPr/>
        </p:nvCxnSpPr>
        <p:spPr>
          <a:xfrm>
            <a:off x="11125941" y="2887215"/>
            <a:ext cx="0" cy="1408094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ixaDeTexto 44"/>
          <p:cNvSpPr txBox="1"/>
          <p:nvPr/>
        </p:nvSpPr>
        <p:spPr>
          <a:xfrm>
            <a:off x="10722625" y="432946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>
                <a:solidFill>
                  <a:schemeClr val="accent6"/>
                </a:solidFill>
              </a:rPr>
              <a:t>2023</a:t>
            </a:r>
            <a:endParaRPr lang="pt-BR" dirty="0">
              <a:solidFill>
                <a:schemeClr val="accent6"/>
              </a:solidFill>
            </a:endParaRPr>
          </a:p>
        </p:txBody>
      </p:sp>
      <p:sp>
        <p:nvSpPr>
          <p:cNvPr id="46" name="CaixaDeTexto 45"/>
          <p:cNvSpPr txBox="1"/>
          <p:nvPr/>
        </p:nvSpPr>
        <p:spPr>
          <a:xfrm>
            <a:off x="10285807" y="4791449"/>
            <a:ext cx="1680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 smtClean="0">
                <a:solidFill>
                  <a:schemeClr val="accent6"/>
                </a:solidFill>
              </a:rPr>
              <a:t>Orçado Inicial</a:t>
            </a:r>
            <a:br>
              <a:rPr lang="pt-BR" dirty="0" smtClean="0">
                <a:solidFill>
                  <a:schemeClr val="accent6"/>
                </a:solidFill>
              </a:rPr>
            </a:br>
            <a:r>
              <a:rPr lang="pt-BR" dirty="0" smtClean="0">
                <a:solidFill>
                  <a:schemeClr val="accent6"/>
                </a:solidFill>
              </a:rPr>
              <a:t>R$ 89,6 milhões</a:t>
            </a:r>
            <a:endParaRPr lang="pt-BR" dirty="0">
              <a:solidFill>
                <a:schemeClr val="accent6"/>
              </a:solidFill>
            </a:endParaRPr>
          </a:p>
        </p:txBody>
      </p:sp>
      <p:sp>
        <p:nvSpPr>
          <p:cNvPr id="47" name="Retângulo 46"/>
          <p:cNvSpPr/>
          <p:nvPr/>
        </p:nvSpPr>
        <p:spPr>
          <a:xfrm>
            <a:off x="10626626" y="2185909"/>
            <a:ext cx="998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 smtClean="0">
                <a:solidFill>
                  <a:schemeClr val="accent6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LOA 2024</a:t>
            </a:r>
            <a:endParaRPr lang="pt-BR" sz="1100" dirty="0">
              <a:solidFill>
                <a:schemeClr val="accent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8" name="Retângulo 47"/>
          <p:cNvSpPr/>
          <p:nvPr/>
        </p:nvSpPr>
        <p:spPr>
          <a:xfrm>
            <a:off x="5294836" y="5738958"/>
            <a:ext cx="1680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6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R$ </a:t>
            </a:r>
            <a:r>
              <a:rPr lang="pt-BR" dirty="0" smtClean="0">
                <a:solidFill>
                  <a:schemeClr val="accent6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14,5 milhões</a:t>
            </a:r>
            <a:endParaRPr lang="pt-BR" dirty="0">
              <a:solidFill>
                <a:schemeClr val="accent6"/>
              </a:solidFill>
            </a:endParaRPr>
          </a:p>
        </p:txBody>
      </p:sp>
      <p:sp>
        <p:nvSpPr>
          <p:cNvPr id="49" name="Retângulo 48"/>
          <p:cNvSpPr/>
          <p:nvPr/>
        </p:nvSpPr>
        <p:spPr>
          <a:xfrm>
            <a:off x="5434825" y="1436154"/>
            <a:ext cx="15073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1400" b="1" dirty="0" smtClean="0">
                <a:solidFill>
                  <a:schemeClr val="accent6"/>
                </a:solidFill>
                <a:latin typeface="+mj-lt"/>
                <a:ea typeface="Times New Roman" panose="02020603050405020304" pitchFamily="18" charset="0"/>
              </a:rPr>
              <a:t>CRÉDITO ADICIONAL</a:t>
            </a:r>
            <a:endParaRPr lang="pt-BR" sz="1400" dirty="0" smtClean="0">
              <a:solidFill>
                <a:schemeClr val="accent6"/>
              </a:solidFill>
              <a:latin typeface="+mj-lt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t-BR" sz="1400" b="1" dirty="0" smtClean="0">
                <a:solidFill>
                  <a:schemeClr val="accent6"/>
                </a:solidFill>
                <a:latin typeface="+mj-lt"/>
                <a:ea typeface="Times New Roman" panose="02020603050405020304" pitchFamily="18" charset="0"/>
              </a:rPr>
              <a:t>SUPLEMENTAR</a:t>
            </a:r>
          </a:p>
        </p:txBody>
      </p:sp>
      <p:cxnSp>
        <p:nvCxnSpPr>
          <p:cNvPr id="50" name="Conector reto 49"/>
          <p:cNvCxnSpPr/>
          <p:nvPr/>
        </p:nvCxnSpPr>
        <p:spPr>
          <a:xfrm>
            <a:off x="6134971" y="2249998"/>
            <a:ext cx="0" cy="3055427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aixaDeTexto 50"/>
          <p:cNvSpPr txBox="1"/>
          <p:nvPr/>
        </p:nvSpPr>
        <p:spPr>
          <a:xfrm>
            <a:off x="5253293" y="5375173"/>
            <a:ext cx="1763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accent6"/>
                </a:solidFill>
              </a:rPr>
              <a:t>10/2023</a:t>
            </a:r>
            <a:endParaRPr lang="pt-B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45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309813" y="1016291"/>
            <a:ext cx="75723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Obra de Requalificação do Parque Municipal do </a:t>
            </a:r>
            <a:r>
              <a:rPr lang="pt-BR" b="1" dirty="0" smtClean="0"/>
              <a:t>Carmo</a:t>
            </a:r>
            <a:endParaRPr lang="pt-BR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0" y="30545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Procedimentos para Contratação e Gestão Orçamentária e Financeira</a:t>
            </a:r>
            <a:endParaRPr lang="pt-BR" sz="2800" b="1" dirty="0"/>
          </a:p>
        </p:txBody>
      </p:sp>
      <p:cxnSp>
        <p:nvCxnSpPr>
          <p:cNvPr id="13" name="Conector reto 12"/>
          <p:cNvCxnSpPr/>
          <p:nvPr/>
        </p:nvCxnSpPr>
        <p:spPr>
          <a:xfrm>
            <a:off x="428239" y="3057525"/>
            <a:ext cx="11372850" cy="0"/>
          </a:xfrm>
          <a:prstGeom prst="line">
            <a:avLst/>
          </a:prstGeom>
          <a:ln w="349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ângulo 41"/>
          <p:cNvSpPr/>
          <p:nvPr/>
        </p:nvSpPr>
        <p:spPr>
          <a:xfrm>
            <a:off x="316479" y="1500225"/>
            <a:ext cx="1576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RESERVA DE EMPENHO</a:t>
            </a:r>
            <a:endParaRPr lang="pt-BR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48" name="Conector reto 47"/>
          <p:cNvCxnSpPr>
            <a:endCxn id="49" idx="0"/>
          </p:cNvCxnSpPr>
          <p:nvPr/>
        </p:nvCxnSpPr>
        <p:spPr>
          <a:xfrm>
            <a:off x="1007842" y="2110961"/>
            <a:ext cx="6452" cy="1893128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/>
          <p:cNvSpPr txBox="1"/>
          <p:nvPr/>
        </p:nvSpPr>
        <p:spPr>
          <a:xfrm>
            <a:off x="132616" y="4004089"/>
            <a:ext cx="1763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02/2024</a:t>
            </a:r>
            <a:endParaRPr lang="pt-BR" dirty="0"/>
          </a:p>
        </p:txBody>
      </p:sp>
      <p:sp>
        <p:nvSpPr>
          <p:cNvPr id="50" name="Retângulo 49"/>
          <p:cNvSpPr/>
          <p:nvPr/>
        </p:nvSpPr>
        <p:spPr>
          <a:xfrm>
            <a:off x="316479" y="4465754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Times New Roman" panose="02020603050405020304" pitchFamily="18" charset="0"/>
              </a:rPr>
              <a:t>R$ </a:t>
            </a:r>
            <a:r>
              <a:rPr lang="pt-BR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10 milhões</a:t>
            </a:r>
            <a:endParaRPr lang="pt-BR" dirty="0"/>
          </a:p>
        </p:txBody>
      </p:sp>
      <p:sp>
        <p:nvSpPr>
          <p:cNvPr id="51" name="Retângulo 50"/>
          <p:cNvSpPr/>
          <p:nvPr/>
        </p:nvSpPr>
        <p:spPr>
          <a:xfrm>
            <a:off x="1288823" y="2380164"/>
            <a:ext cx="1576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CONTRATO</a:t>
            </a:r>
            <a:endParaRPr lang="pt-BR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52" name="Conector reto 51"/>
          <p:cNvCxnSpPr>
            <a:endCxn id="53" idx="0"/>
          </p:cNvCxnSpPr>
          <p:nvPr/>
        </p:nvCxnSpPr>
        <p:spPr>
          <a:xfrm>
            <a:off x="2077529" y="2740693"/>
            <a:ext cx="0" cy="2166466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/>
          <p:cNvSpPr txBox="1"/>
          <p:nvPr/>
        </p:nvSpPr>
        <p:spPr>
          <a:xfrm>
            <a:off x="1195851" y="4907159"/>
            <a:ext cx="1763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03/2024</a:t>
            </a:r>
            <a:endParaRPr lang="pt-BR" dirty="0"/>
          </a:p>
        </p:txBody>
      </p:sp>
      <p:sp>
        <p:nvSpPr>
          <p:cNvPr id="54" name="Retângulo 53"/>
          <p:cNvSpPr/>
          <p:nvPr/>
        </p:nvSpPr>
        <p:spPr>
          <a:xfrm>
            <a:off x="1278938" y="5360206"/>
            <a:ext cx="1680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Times New Roman" panose="02020603050405020304" pitchFamily="18" charset="0"/>
              </a:rPr>
              <a:t>R$ </a:t>
            </a:r>
            <a:r>
              <a:rPr lang="pt-BR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76,8 milhões</a:t>
            </a:r>
            <a:endParaRPr lang="pt-BR" dirty="0"/>
          </a:p>
        </p:txBody>
      </p:sp>
      <p:sp>
        <p:nvSpPr>
          <p:cNvPr id="55" name="Retângulo 54"/>
          <p:cNvSpPr/>
          <p:nvPr/>
        </p:nvSpPr>
        <p:spPr>
          <a:xfrm>
            <a:off x="2201297" y="1568008"/>
            <a:ext cx="1576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EMPENHO</a:t>
            </a:r>
            <a:endParaRPr lang="pt-BR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56" name="Conector reto 55"/>
          <p:cNvCxnSpPr/>
          <p:nvPr/>
        </p:nvCxnSpPr>
        <p:spPr>
          <a:xfrm>
            <a:off x="2990003" y="1928537"/>
            <a:ext cx="0" cy="2166466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tângulo 56"/>
          <p:cNvSpPr/>
          <p:nvPr/>
        </p:nvSpPr>
        <p:spPr>
          <a:xfrm>
            <a:off x="2201297" y="4403202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Times New Roman" panose="02020603050405020304" pitchFamily="18" charset="0"/>
              </a:rPr>
              <a:t>R$ </a:t>
            </a:r>
            <a:r>
              <a:rPr lang="pt-BR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10 milhões</a:t>
            </a:r>
            <a:endParaRPr lang="pt-BR" dirty="0"/>
          </a:p>
        </p:txBody>
      </p:sp>
      <p:sp>
        <p:nvSpPr>
          <p:cNvPr id="58" name="CaixaDeTexto 57"/>
          <p:cNvSpPr txBox="1"/>
          <p:nvPr/>
        </p:nvSpPr>
        <p:spPr>
          <a:xfrm>
            <a:off x="2077103" y="4004088"/>
            <a:ext cx="1763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03/2024</a:t>
            </a:r>
            <a:endParaRPr lang="pt-BR" dirty="0"/>
          </a:p>
        </p:txBody>
      </p:sp>
      <p:cxnSp>
        <p:nvCxnSpPr>
          <p:cNvPr id="9" name="Conector em Curva 8"/>
          <p:cNvCxnSpPr/>
          <p:nvPr/>
        </p:nvCxnSpPr>
        <p:spPr>
          <a:xfrm flipV="1">
            <a:off x="2649144" y="2146556"/>
            <a:ext cx="2522931" cy="443492"/>
          </a:xfrm>
          <a:prstGeom prst="curved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5295900" y="1956390"/>
            <a:ext cx="6153150" cy="3431484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tx1"/>
                </a:solidFill>
              </a:rPr>
              <a:t>Previsão </a:t>
            </a:r>
            <a:r>
              <a:rPr lang="pt-BR" dirty="0">
                <a:solidFill>
                  <a:schemeClr val="tx1"/>
                </a:solidFill>
              </a:rPr>
              <a:t>de Obra: 24 </a:t>
            </a:r>
            <a:r>
              <a:rPr lang="pt-BR" dirty="0" smtClean="0">
                <a:solidFill>
                  <a:schemeClr val="tx1"/>
                </a:solidFill>
              </a:rPr>
              <a:t>meses</a:t>
            </a:r>
          </a:p>
          <a:p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Término </a:t>
            </a:r>
            <a:r>
              <a:rPr lang="pt-BR" dirty="0">
                <a:solidFill>
                  <a:schemeClr val="tx1"/>
                </a:solidFill>
              </a:rPr>
              <a:t>da Obra: março de </a:t>
            </a:r>
            <a:r>
              <a:rPr lang="pt-BR" dirty="0" smtClean="0">
                <a:solidFill>
                  <a:schemeClr val="tx1"/>
                </a:solidFill>
              </a:rPr>
              <a:t>2026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Cronograma da Obra</a:t>
            </a:r>
            <a:endParaRPr lang="pt-BR" dirty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Custo por ano: 	2024 </a:t>
            </a:r>
            <a:r>
              <a:rPr lang="pt-BR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pt-BR" dirty="0" smtClean="0">
                <a:solidFill>
                  <a:schemeClr val="tx1"/>
                </a:solidFill>
              </a:rPr>
              <a:t>R$ 20,1 milhões;</a:t>
            </a:r>
          </a:p>
          <a:p>
            <a:r>
              <a:rPr lang="pt-BR" dirty="0">
                <a:solidFill>
                  <a:schemeClr val="tx1"/>
                </a:solidFill>
              </a:rPr>
              <a:t>	</a:t>
            </a:r>
            <a:r>
              <a:rPr lang="pt-BR" dirty="0" smtClean="0">
                <a:solidFill>
                  <a:schemeClr val="tx1"/>
                </a:solidFill>
              </a:rPr>
              <a:t>	2025 </a:t>
            </a:r>
            <a:r>
              <a:rPr lang="pt-BR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R$ 52,9 milhões;</a:t>
            </a:r>
          </a:p>
          <a:p>
            <a:r>
              <a:rPr lang="pt-BR" dirty="0">
                <a:solidFill>
                  <a:schemeClr val="tx1"/>
                </a:solidFill>
                <a:sym typeface="Wingdings" panose="05000000000000000000" pitchFamily="2" charset="2"/>
              </a:rPr>
              <a:t>	</a:t>
            </a:r>
            <a:r>
              <a:rPr lang="pt-BR" dirty="0" smtClean="0">
                <a:solidFill>
                  <a:schemeClr val="tx1"/>
                </a:solidFill>
                <a:sym typeface="Wingdings" panose="05000000000000000000" pitchFamily="2" charset="2"/>
              </a:rPr>
              <a:t>	2026  R$   3,7 milhões;</a:t>
            </a:r>
            <a:r>
              <a:rPr lang="pt-BR" dirty="0">
                <a:solidFill>
                  <a:schemeClr val="tx1"/>
                </a:solidFill>
              </a:rPr>
              <a:t>	</a:t>
            </a:r>
            <a:endParaRPr lang="pt-BR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293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235551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Situação da Obra de Requalificação do Parque Municipal do Carmo -  Julho 2025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04883"/>
            <a:ext cx="10367629" cy="608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68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CaixaDeTexto 2"/>
          <p:cNvSpPr txBox="1"/>
          <p:nvPr/>
        </p:nvSpPr>
        <p:spPr>
          <a:xfrm>
            <a:off x="2073648" y="731590"/>
            <a:ext cx="8044703" cy="52322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b="1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Portais para acesso à informação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Diário Oficial</a:t>
            </a:r>
          </a:p>
          <a:p>
            <a:r>
              <a:rPr lang="pt-BR" dirty="0">
                <a:hlinkClick r:id="rId2"/>
              </a:rPr>
              <a:t>https://</a:t>
            </a:r>
            <a:r>
              <a:rPr lang="pt-BR" dirty="0" smtClean="0">
                <a:hlinkClick r:id="rId2"/>
              </a:rPr>
              <a:t>diariooficial.prefeitura.sp.gov.br/md_epubli_controlador.php?acao=inicio</a:t>
            </a:r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SIMPROC/SEI</a:t>
            </a:r>
          </a:p>
          <a:p>
            <a:r>
              <a:rPr lang="pt-BR" dirty="0">
                <a:hlinkClick r:id="rId3"/>
              </a:rPr>
              <a:t>https://</a:t>
            </a:r>
            <a:r>
              <a:rPr lang="pt-BR" dirty="0" smtClean="0">
                <a:hlinkClick r:id="rId3"/>
              </a:rPr>
              <a:t>processos.prefeitura.sp.gov.br/forms/consultarprocessos.aspx</a:t>
            </a:r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Portal da Transparência</a:t>
            </a:r>
          </a:p>
          <a:p>
            <a:r>
              <a:rPr lang="pt-BR" dirty="0">
                <a:hlinkClick r:id="rId4"/>
              </a:rPr>
              <a:t>https://transparencia.prefeitura.sp.gov.br/contratos-convenios-e-compras-publicas</a:t>
            </a:r>
            <a:r>
              <a:rPr lang="pt-BR" dirty="0" smtClean="0">
                <a:hlinkClick r:id="rId4"/>
              </a:rPr>
              <a:t>/</a:t>
            </a:r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E-SIC - </a:t>
            </a:r>
            <a:r>
              <a:rPr lang="pt-BR" b="1" cap="all" dirty="0" smtClean="0"/>
              <a:t>Sistema </a:t>
            </a:r>
            <a:r>
              <a:rPr lang="pt-BR" b="1" cap="all" dirty="0"/>
              <a:t>Eletrônico de Informação ao Cidadão (</a:t>
            </a:r>
            <a:r>
              <a:rPr lang="pt-BR" b="1" cap="all" dirty="0" err="1"/>
              <a:t>e-SIC</a:t>
            </a:r>
            <a:r>
              <a:rPr lang="pt-BR" b="1" cap="all" dirty="0"/>
              <a:t>)</a:t>
            </a:r>
          </a:p>
          <a:p>
            <a:r>
              <a:rPr lang="pt-BR" dirty="0">
                <a:hlinkClick r:id="rId5"/>
              </a:rPr>
              <a:t>https://</a:t>
            </a:r>
            <a:r>
              <a:rPr lang="pt-BR" dirty="0" smtClean="0">
                <a:hlinkClick r:id="rId5"/>
              </a:rPr>
              <a:t>esic.prefeitura.sp.gov.br/Account/Login.aspx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562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31" y="0"/>
            <a:ext cx="11587791" cy="650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9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75" y="450518"/>
            <a:ext cx="11812972" cy="560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6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31446"/>
            <a:ext cx="10167425" cy="539470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70727"/>
            <a:ext cx="10967800" cy="136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23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64" y="509953"/>
            <a:ext cx="11971936" cy="60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49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152" y="371048"/>
            <a:ext cx="7849695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45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60" y="1261760"/>
            <a:ext cx="11679280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295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90600"/>
            <a:ext cx="9753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10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12045</TotalTime>
  <Words>481</Words>
  <Application>Microsoft Office PowerPoint</Application>
  <PresentationFormat>Widescreen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Agency FB</vt:lpstr>
      <vt:lpstr>Aptos</vt:lpstr>
      <vt:lpstr>Arial</vt:lpstr>
      <vt:lpstr>Calibri</vt:lpstr>
      <vt:lpstr>Calibri Light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NOTE 01</dc:creator>
  <cp:lastModifiedBy>Rogerio</cp:lastModifiedBy>
  <cp:revision>95</cp:revision>
  <dcterms:created xsi:type="dcterms:W3CDTF">2023-03-20T18:15:18Z</dcterms:created>
  <dcterms:modified xsi:type="dcterms:W3CDTF">2025-10-17T19:17:59Z</dcterms:modified>
</cp:coreProperties>
</file>